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шахри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ru-RU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Жўжалар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биринчи 12–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кунликда тана    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хароратини бошқара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олмайди. Пол ҳарорати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ҳаво ҳароратидек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зарур кўрсаткич, шунинг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учун паррандахонани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олдиндан иситиш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муҳим ҳисобланади.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Паррандахонани иссиқ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24 соат, совуқ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48 соат олдин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стабиллаштириш керак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бўлади.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Ушбу лойиҳа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ташаббускори 1 йилда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ўртача - 13 500 кг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бройлер жўжалари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етиштиришни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мақсад қилган</a:t>
            </a:r>
          </a:p>
          <a:p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53.8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87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86,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72830" y="5885697"/>
            <a:ext cx="10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Бройлер етиштириш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63229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Бройлер жўжаларини етиштиришни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219" y="4212476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9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6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250,6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8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3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4544" y="215750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Озуқа ва бошқалар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Жўжалар хариди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02212" y="2518544"/>
            <a:ext cx="8515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864860" y="2464943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385" y="2702638"/>
            <a:ext cx="1347893" cy="6329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6" y="4521199"/>
            <a:ext cx="2567291" cy="17115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532" y="4553531"/>
            <a:ext cx="2395267" cy="1796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6" name="Рисунок 85"/>
          <p:cNvPicPr>
            <a:picLocks noChangeAspect="1"/>
          </p:cNvPicPr>
          <p:nvPr/>
        </p:nvPicPr>
        <p:blipFill rotWithShape="1">
          <a:blip r:embed="rId13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90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5262</TotalTime>
  <Words>183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2021-08-03T10:57:01Z</dcterms:modified>
</cp:coreProperties>
</file>